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9" r:id="rId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1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48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131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52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7103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882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577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758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3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30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85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80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79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9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5DD04-92A6-41B7-98B6-CD91CA2F4937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766F30-B032-4B91-A93B-197001E66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67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7127" y="2881744"/>
            <a:ext cx="9897485" cy="39762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>
                <a:solidFill>
                  <a:srgbClr val="7030A0"/>
                </a:solidFill>
              </a:rPr>
              <a:t>«Комплексный подход</a:t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> по профилактике кризисных состояний»</a:t>
            </a:r>
            <a:r>
              <a:rPr lang="ru-RU" sz="4400" dirty="0" smtClean="0">
                <a:solidFill>
                  <a:srgbClr val="7030A0"/>
                </a:solidFill>
              </a:rPr>
              <a:t/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4400" b="1" dirty="0">
                <a:solidFill>
                  <a:srgbClr val="0070C0"/>
                </a:solidFill>
              </a:rPr>
              <a:t> </a:t>
            </a:r>
            <a:r>
              <a:rPr lang="ru-RU" sz="4400" dirty="0">
                <a:solidFill>
                  <a:srgbClr val="0070C0"/>
                </a:solidFill>
              </a:rPr>
              <a:t/>
            </a:r>
            <a:br>
              <a:rPr lang="ru-RU" sz="4400" dirty="0">
                <a:solidFill>
                  <a:srgbClr val="0070C0"/>
                </a:solidFill>
              </a:rPr>
            </a:br>
            <a:r>
              <a:rPr lang="ru-RU" sz="4400" dirty="0">
                <a:solidFill>
                  <a:srgbClr val="0070C0"/>
                </a:solidFill>
              </a:rPr>
              <a:t/>
            </a:r>
            <a:br>
              <a:rPr lang="ru-RU" sz="4400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734257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МАОУ </a:t>
            </a:r>
            <a:r>
              <a:rPr lang="ru-RU" sz="2800" b="1" dirty="0">
                <a:solidFill>
                  <a:srgbClr val="7030A0"/>
                </a:solidFill>
              </a:rPr>
              <a:t>«ОЦ № 2 г. Челябинска» </a:t>
            </a:r>
            <a:br>
              <a:rPr lang="ru-RU" sz="2800" b="1" dirty="0">
                <a:solidFill>
                  <a:srgbClr val="7030A0"/>
                </a:solidFill>
              </a:rPr>
            </a:br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dirty="0">
                <a:solidFill>
                  <a:srgbClr val="7030A0"/>
                </a:solidFill>
              </a:rPr>
              <a:t>03.12.2019 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474" y="400733"/>
            <a:ext cx="3809998" cy="12063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64" y="580985"/>
            <a:ext cx="3823854" cy="11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2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6481" y="274637"/>
            <a:ext cx="6530755" cy="34605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ПРОГРАММА  СЕМИНАРА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98788"/>
              </p:ext>
            </p:extLst>
          </p:nvPr>
        </p:nvGraphicFramePr>
        <p:xfrm>
          <a:off x="1094509" y="702064"/>
          <a:ext cx="10155382" cy="6390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95045">
                  <a:extLst>
                    <a:ext uri="{9D8B030D-6E8A-4147-A177-3AD203B41FA5}">
                      <a16:colId xmlns:a16="http://schemas.microsoft.com/office/drawing/2014/main" val="1904702214"/>
                    </a:ext>
                  </a:extLst>
                </a:gridCol>
                <a:gridCol w="4760337">
                  <a:extLst>
                    <a:ext uri="{9D8B030D-6E8A-4147-A177-3AD203B41FA5}">
                      <a16:colId xmlns:a16="http://schemas.microsoft.com/office/drawing/2014/main" val="2421415136"/>
                    </a:ext>
                  </a:extLst>
                </a:gridCol>
              </a:tblGrid>
              <a:tr h="11765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Суицидальное поведение и его </a:t>
                      </a:r>
                      <a:r>
                        <a:rPr lang="ru-RU" sz="2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психопрофилактика</a:t>
                      </a:r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Атаманов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Алексей Анатольевич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 м. н., доцент, заведующий кафедрой ФГБОУ ВО ЮУГМУ Минздрава России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1275954621"/>
                  </a:ext>
                </a:extLst>
              </a:tr>
              <a:tr h="1866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Типовая модель психолого-педагогического сопровождения образовательного процесса, направленного на профилактику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суицидального поведения обучающихся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Никифорова Наталья Николаевна,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директор МАУ «ЦППМСП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Тракторозаводскому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району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г. Челябинска»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3328475040"/>
                  </a:ext>
                </a:extLst>
              </a:tr>
              <a:tr h="14015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Специфика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организации и проведения диагностических процедур по выявлению склонности к суицидальному поведению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Гриневич 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Светлана Николаевна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педагог-психолог МБУ ЦППМСП Калининского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района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Челябинска»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3258235339"/>
                  </a:ext>
                </a:extLst>
              </a:tr>
              <a:tr h="185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«Вверх по лестнице, ведущей вниз»: эффекты воздействия информационной продукции на развитие и психическое здоровье ребенка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Чернева  </a:t>
                      </a:r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Светлана Павловна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педагог-психолог МБУ»ЦППМСП по Металлургическому району г. Челябинска»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612724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6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120</Words>
  <Application>Microsoft Office PowerPoint</Application>
  <PresentationFormat>Широкоэкранный</PresentationFormat>
  <Paragraphs>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Times New Roman</vt:lpstr>
      <vt:lpstr>Wingdings 3</vt:lpstr>
      <vt:lpstr>Легкий дым</vt:lpstr>
      <vt:lpstr>         «Комплексный подход  по профилактике кризисных состояний»     </vt:lpstr>
      <vt:lpstr>ПРОГРАММА  СЕМИНАРА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«Комплексный подход  по профилактике кризисных состояний»     </dc:title>
  <dc:creator>User</dc:creator>
  <cp:lastModifiedBy>User</cp:lastModifiedBy>
  <cp:revision>4</cp:revision>
  <cp:lastPrinted>2019-12-03T04:34:51Z</cp:lastPrinted>
  <dcterms:created xsi:type="dcterms:W3CDTF">2019-12-03T03:54:16Z</dcterms:created>
  <dcterms:modified xsi:type="dcterms:W3CDTF">2019-12-03T04:35:28Z</dcterms:modified>
</cp:coreProperties>
</file>